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303" r:id="rId2"/>
    <p:sldId id="581" r:id="rId3"/>
    <p:sldId id="406" r:id="rId4"/>
    <p:sldId id="326" r:id="rId5"/>
    <p:sldId id="258" r:id="rId6"/>
    <p:sldId id="348" r:id="rId7"/>
    <p:sldId id="264" r:id="rId8"/>
    <p:sldId id="32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573" r:id="rId27"/>
    <p:sldId id="541" r:id="rId28"/>
    <p:sldId id="492" r:id="rId29"/>
    <p:sldId id="354" r:id="rId30"/>
    <p:sldId id="357" r:id="rId31"/>
    <p:sldId id="356" r:id="rId32"/>
    <p:sldId id="358" r:id="rId33"/>
    <p:sldId id="405" r:id="rId34"/>
    <p:sldId id="582" r:id="rId35"/>
    <p:sldId id="583" r:id="rId36"/>
    <p:sldId id="5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0456"/>
  </p:normalViewPr>
  <p:slideViewPr>
    <p:cSldViewPr snapToGrid="0" snapToObjects="1">
      <p:cViewPr varScale="1">
        <p:scale>
          <a:sx n="149" d="100"/>
          <a:sy n="149" d="100"/>
        </p:scale>
        <p:origin x="4176" y="184"/>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9/25/21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9/25/21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look at a couple additional examples of how we can leverage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9/25/21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9/25/21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9/25/21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60593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15279</TotalTime>
  <Words>2404</Words>
  <Application>Microsoft Macintosh PowerPoint</Application>
  <PresentationFormat>Widescreen</PresentationFormat>
  <Paragraphs>340</Paragraphs>
  <Slides>36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Q: How many tests are ordered per day?</vt:lpstr>
      <vt:lpstr>PowerPoint Presentation</vt:lpstr>
      <vt:lpstr>PowerPoint Presentation</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704</cp:revision>
  <cp:lastPrinted>2020-07-14T03:12:28Z</cp:lastPrinted>
  <dcterms:created xsi:type="dcterms:W3CDTF">2018-02-01T22:00:01Z</dcterms:created>
  <dcterms:modified xsi:type="dcterms:W3CDTF">2021-09-25T22:35:08Z</dcterms:modified>
</cp:coreProperties>
</file>